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3" r:id="rId2"/>
    <p:sldId id="264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9DD2"/>
    <a:srgbClr val="E5B7FF"/>
    <a:srgbClr val="FF0000"/>
    <a:srgbClr val="BD9DD1"/>
    <a:srgbClr val="9E9CD1"/>
    <a:srgbClr val="A0ADDB"/>
    <a:srgbClr val="81B1DA"/>
    <a:srgbClr val="CC9900"/>
    <a:srgbClr val="FFFF66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83" autoAdjust="0"/>
    <p:restoredTop sz="84993" autoAdjust="0"/>
  </p:normalViewPr>
  <p:slideViewPr>
    <p:cSldViewPr snapToGrid="0">
      <p:cViewPr varScale="1">
        <p:scale>
          <a:sx n="65" d="100"/>
          <a:sy n="65" d="100"/>
        </p:scale>
        <p:origin x="80" y="84"/>
      </p:cViewPr>
      <p:guideLst/>
    </p:cSldViewPr>
  </p:slideViewPr>
  <p:outlineViewPr>
    <p:cViewPr>
      <p:scale>
        <a:sx n="33" d="100"/>
        <a:sy n="33" d="100"/>
      </p:scale>
      <p:origin x="0" y="-102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54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377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7969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  <a:endParaRPr lang="zh-TW" altLang="en-US" sz="1100" dirty="0" smtClean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17882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6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44" name="Content Placeholder 8"/>
          <p:cNvGraphicFramePr>
            <a:graphicFrameLocks/>
          </p:cNvGraphicFramePr>
          <p:nvPr>
            <p:extLst/>
          </p:nvPr>
        </p:nvGraphicFramePr>
        <p:xfrm>
          <a:off x="2101023" y="1533782"/>
          <a:ext cx="8229600" cy="5171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933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5" name="Left Arrow 4"/>
          <p:cNvSpPr/>
          <p:nvPr/>
        </p:nvSpPr>
        <p:spPr>
          <a:xfrm>
            <a:off x="5452282" y="4129822"/>
            <a:ext cx="1944216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2139914" y="151596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47" name="TextBox 10"/>
          <p:cNvSpPr txBox="1"/>
          <p:nvPr/>
        </p:nvSpPr>
        <p:spPr>
          <a:xfrm>
            <a:off x="4628102" y="1515965"/>
            <a:ext cx="3916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我會說明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/>
              <a:t>的</a:t>
            </a:r>
            <a:r>
              <a:rPr lang="zh-TW" altLang="en-US" i="1" dirty="0" smtClean="0"/>
              <a:t>步驟／過程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48" name="Rectangle 11"/>
          <p:cNvSpPr/>
          <p:nvPr/>
        </p:nvSpPr>
        <p:spPr>
          <a:xfrm>
            <a:off x="2139914" y="202382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dirty="0" smtClean="0"/>
              <a:t>步驟一</a:t>
            </a:r>
            <a:endParaRPr lang="en-US" b="1" dirty="0"/>
          </a:p>
        </p:txBody>
      </p:sp>
      <p:sp>
        <p:nvSpPr>
          <p:cNvPr id="49" name="Rectangle 13"/>
          <p:cNvSpPr/>
          <p:nvPr/>
        </p:nvSpPr>
        <p:spPr>
          <a:xfrm>
            <a:off x="4628102" y="2023827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首先／第一，</a:t>
            </a:r>
            <a:r>
              <a:rPr lang="en-US" altLang="zh-TW" i="1" dirty="0" smtClean="0"/>
              <a:t>……</a:t>
            </a:r>
            <a:endParaRPr lang="en-US" altLang="zh-TW" b="0" i="1" dirty="0" smtClean="0"/>
          </a:p>
        </p:txBody>
      </p:sp>
      <p:sp>
        <p:nvSpPr>
          <p:cNvPr id="50" name="Rectangle 14"/>
          <p:cNvSpPr/>
          <p:nvPr/>
        </p:nvSpPr>
        <p:spPr>
          <a:xfrm>
            <a:off x="2139914" y="2376842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/>
              <a:t>闡述</a:t>
            </a:r>
            <a:endParaRPr lang="en-US" altLang="zh-TW" b="1" dirty="0" smtClean="0"/>
          </a:p>
        </p:txBody>
      </p:sp>
      <p:sp>
        <p:nvSpPr>
          <p:cNvPr id="51" name="Rectangle 15"/>
          <p:cNvSpPr/>
          <p:nvPr/>
        </p:nvSpPr>
        <p:spPr>
          <a:xfrm>
            <a:off x="2139914" y="297373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步驟二</a:t>
            </a:r>
            <a:endParaRPr lang="en-US" altLang="zh-TW" b="1" dirty="0" smtClean="0"/>
          </a:p>
        </p:txBody>
      </p:sp>
      <p:sp>
        <p:nvSpPr>
          <p:cNvPr id="52" name="Rectangle 16"/>
          <p:cNvSpPr/>
          <p:nvPr/>
        </p:nvSpPr>
        <p:spPr>
          <a:xfrm>
            <a:off x="4628102" y="2973738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之後／第二</a:t>
            </a:r>
            <a:r>
              <a:rPr lang="zh-TW" altLang="en-US" i="1" dirty="0" smtClean="0"/>
              <a:t>，</a:t>
            </a:r>
            <a:r>
              <a:rPr lang="en-US" altLang="zh-TW" i="1" dirty="0" smtClean="0"/>
              <a:t>…</a:t>
            </a:r>
            <a:r>
              <a:rPr lang="en-US" altLang="zh-TW" b="0" i="1" dirty="0" smtClean="0"/>
              <a:t>…</a:t>
            </a:r>
          </a:p>
        </p:txBody>
      </p:sp>
      <p:sp>
        <p:nvSpPr>
          <p:cNvPr id="53" name="Rectangle 18"/>
          <p:cNvSpPr/>
          <p:nvPr/>
        </p:nvSpPr>
        <p:spPr>
          <a:xfrm>
            <a:off x="2139914" y="332441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/>
              <a:t>闡述</a:t>
            </a:r>
            <a:endParaRPr lang="en-US" altLang="zh-TW" b="1" dirty="0" smtClean="0"/>
          </a:p>
        </p:txBody>
      </p:sp>
      <p:sp>
        <p:nvSpPr>
          <p:cNvPr id="54" name="Rectangle 35"/>
          <p:cNvSpPr/>
          <p:nvPr/>
        </p:nvSpPr>
        <p:spPr>
          <a:xfrm>
            <a:off x="4628102" y="5260381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最後，</a:t>
            </a:r>
            <a:r>
              <a:rPr lang="en-US" altLang="zh-TW" b="0" i="1" dirty="0" smtClean="0"/>
              <a:t>……</a:t>
            </a:r>
          </a:p>
        </p:txBody>
      </p:sp>
      <p:sp>
        <p:nvSpPr>
          <p:cNvPr id="55" name="Rectangle 37"/>
          <p:cNvSpPr/>
          <p:nvPr/>
        </p:nvSpPr>
        <p:spPr>
          <a:xfrm>
            <a:off x="2139914" y="5260381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最後的步驟</a:t>
            </a:r>
            <a:endParaRPr lang="en-US" altLang="zh-TW" b="1" dirty="0" smtClean="0"/>
          </a:p>
        </p:txBody>
      </p:sp>
      <p:sp>
        <p:nvSpPr>
          <p:cNvPr id="56" name="Rectangle 38"/>
          <p:cNvSpPr/>
          <p:nvPr/>
        </p:nvSpPr>
        <p:spPr>
          <a:xfrm>
            <a:off x="2139914" y="5620421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/>
              <a:t>闡述</a:t>
            </a:r>
            <a:endParaRPr lang="en-US" altLang="zh-TW" b="1" dirty="0" smtClean="0"/>
          </a:p>
        </p:txBody>
      </p:sp>
      <p:sp>
        <p:nvSpPr>
          <p:cNvPr id="57" name="Rectangle 39"/>
          <p:cNvSpPr/>
          <p:nvPr/>
        </p:nvSpPr>
        <p:spPr>
          <a:xfrm>
            <a:off x="2680287" y="3999168"/>
            <a:ext cx="5661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/>
              <a:t> </a:t>
            </a:r>
            <a:endParaRPr lang="en-US" altLang="zh-TW" sz="1200" b="1" dirty="0" smtClean="0"/>
          </a:p>
        </p:txBody>
      </p:sp>
      <p:sp>
        <p:nvSpPr>
          <p:cNvPr id="58" name="Rectangle 40"/>
          <p:cNvSpPr/>
          <p:nvPr/>
        </p:nvSpPr>
        <p:spPr>
          <a:xfrm>
            <a:off x="5022102" y="3999168"/>
            <a:ext cx="60144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/>
              <a:t> </a:t>
            </a:r>
            <a:endParaRPr lang="en-US" altLang="zh-TW" sz="1200" b="1" dirty="0" smtClean="0"/>
          </a:p>
        </p:txBody>
      </p:sp>
      <p:sp>
        <p:nvSpPr>
          <p:cNvPr id="59" name="Rectangle 16"/>
          <p:cNvSpPr/>
          <p:nvPr/>
        </p:nvSpPr>
        <p:spPr>
          <a:xfrm>
            <a:off x="4628102" y="2376842"/>
            <a:ext cx="5990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60" name="Rectangle 16"/>
          <p:cNvSpPr/>
          <p:nvPr/>
        </p:nvSpPr>
        <p:spPr>
          <a:xfrm>
            <a:off x="4628102" y="3324413"/>
            <a:ext cx="5990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61" name="Rectangle 16"/>
          <p:cNvSpPr/>
          <p:nvPr/>
        </p:nvSpPr>
        <p:spPr>
          <a:xfrm>
            <a:off x="4628102" y="5620421"/>
            <a:ext cx="5990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62" name="Rectangle 35"/>
          <p:cNvSpPr/>
          <p:nvPr/>
        </p:nvSpPr>
        <p:spPr>
          <a:xfrm>
            <a:off x="4628102" y="6336268"/>
            <a:ext cx="3211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以上就是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的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步驟／過程</a:t>
            </a:r>
            <a:endParaRPr lang="en-US" altLang="zh-TW" b="0" i="1" dirty="0" smtClean="0"/>
          </a:p>
        </p:txBody>
      </p:sp>
      <p:sp>
        <p:nvSpPr>
          <p:cNvPr id="63" name="Rectangle 37"/>
          <p:cNvSpPr/>
          <p:nvPr/>
        </p:nvSpPr>
        <p:spPr>
          <a:xfrm>
            <a:off x="2139914" y="633626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altLang="zh-TW" b="1" dirty="0" smtClean="0"/>
          </a:p>
        </p:txBody>
      </p:sp>
    </p:spTree>
    <p:extLst>
      <p:ext uri="{BB962C8B-B14F-4D97-AF65-F5344CB8AC3E}">
        <p14:creationId xmlns:p14="http://schemas.microsoft.com/office/powerpoint/2010/main" val="338256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2039447" y="2098536"/>
            <a:ext cx="8113106" cy="4231970"/>
            <a:chOff x="441876" y="1856796"/>
            <a:chExt cx="8113106" cy="4231970"/>
          </a:xfrm>
        </p:grpSpPr>
        <p:sp>
          <p:nvSpPr>
            <p:cNvPr id="51" name="Google Shape;488;p27"/>
            <p:cNvSpPr/>
            <p:nvPr/>
          </p:nvSpPr>
          <p:spPr>
            <a:xfrm>
              <a:off x="4828901" y="1856796"/>
              <a:ext cx="2383797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" name="Google Shape;491;p27"/>
            <p:cNvSpPr/>
            <p:nvPr/>
          </p:nvSpPr>
          <p:spPr>
            <a:xfrm>
              <a:off x="1672233" y="1856796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506;p27"/>
            <p:cNvSpPr/>
            <p:nvPr/>
          </p:nvSpPr>
          <p:spPr>
            <a:xfrm>
              <a:off x="1666590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509;p27"/>
            <p:cNvSpPr/>
            <p:nvPr/>
          </p:nvSpPr>
          <p:spPr>
            <a:xfrm>
              <a:off x="1672233" y="5194121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512;p27"/>
            <p:cNvSpPr/>
            <p:nvPr/>
          </p:nvSpPr>
          <p:spPr>
            <a:xfrm>
              <a:off x="4161074" y="2226837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513;p27"/>
            <p:cNvSpPr/>
            <p:nvPr/>
          </p:nvSpPr>
          <p:spPr>
            <a:xfrm>
              <a:off x="7416153" y="2269349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514;p27"/>
            <p:cNvSpPr/>
            <p:nvPr/>
          </p:nvSpPr>
          <p:spPr>
            <a:xfrm flipH="1">
              <a:off x="441876" y="3937152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517;p27"/>
            <p:cNvSpPr/>
            <p:nvPr/>
          </p:nvSpPr>
          <p:spPr>
            <a:xfrm rot="10800000">
              <a:off x="4122967" y="3888523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509;p27"/>
            <p:cNvSpPr/>
            <p:nvPr/>
          </p:nvSpPr>
          <p:spPr>
            <a:xfrm>
              <a:off x="4828901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19" name="手繪多邊形 18"/>
          <p:cNvSpPr/>
          <p:nvPr/>
        </p:nvSpPr>
        <p:spPr>
          <a:xfrm flipH="1">
            <a:off x="1954229" y="1700995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首先／第一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20" name="手繪多邊形 19"/>
          <p:cNvSpPr/>
          <p:nvPr/>
        </p:nvSpPr>
        <p:spPr>
          <a:xfrm flipH="1">
            <a:off x="1630229" y="2185088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grpSp>
        <p:nvGrpSpPr>
          <p:cNvPr id="30" name="群組 29"/>
          <p:cNvGrpSpPr/>
          <p:nvPr/>
        </p:nvGrpSpPr>
        <p:grpSpPr>
          <a:xfrm>
            <a:off x="4022487" y="1482456"/>
            <a:ext cx="3924000" cy="674791"/>
            <a:chOff x="2139619" y="5630815"/>
            <a:chExt cx="2662490" cy="990945"/>
          </a:xfrm>
        </p:grpSpPr>
        <p:sp>
          <p:nvSpPr>
            <p:cNvPr id="31" name="手繪多邊形 30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39619" y="5672609"/>
              <a:ext cx="2640486" cy="9491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我會說明</a:t>
              </a:r>
              <a:r>
                <a:rPr lang="en-US" altLang="zh-TW" b="1" i="1" dirty="0" smtClean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／</a:t>
              </a:r>
              <a:r>
                <a:rPr lang="en-US" altLang="zh-TW" b="1" i="1" dirty="0" smtClean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的步驟／過程</a:t>
              </a:r>
              <a:r>
                <a:rPr lang="en-US" altLang="zh-TW" b="1" i="1" dirty="0">
                  <a:latin typeface="+mn-ea"/>
                </a:rPr>
                <a:t>……</a:t>
              </a:r>
            </a:p>
          </p:txBody>
        </p:sp>
      </p:grpSp>
      <p:sp>
        <p:nvSpPr>
          <p:cNvPr id="33" name="手繪多邊形 32"/>
          <p:cNvSpPr/>
          <p:nvPr/>
        </p:nvSpPr>
        <p:spPr>
          <a:xfrm>
            <a:off x="7972465" y="1700995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之後／第二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5" name="手繪多邊形 34"/>
          <p:cNvSpPr/>
          <p:nvPr/>
        </p:nvSpPr>
        <p:spPr>
          <a:xfrm flipH="1">
            <a:off x="1954229" y="3373518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之後／第四，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7" name="手繪多邊形 36"/>
          <p:cNvSpPr/>
          <p:nvPr/>
        </p:nvSpPr>
        <p:spPr>
          <a:xfrm>
            <a:off x="7972465" y="3372502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之後／第三，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9" name="手繪多邊形 38"/>
          <p:cNvSpPr/>
          <p:nvPr/>
        </p:nvSpPr>
        <p:spPr>
          <a:xfrm flipH="1">
            <a:off x="1949698" y="5033263"/>
            <a:ext cx="183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3" name="手繪多邊形 42"/>
          <p:cNvSpPr/>
          <p:nvPr/>
        </p:nvSpPr>
        <p:spPr>
          <a:xfrm flipH="1">
            <a:off x="1630229" y="3856595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6" name="手繪多邊形 45"/>
          <p:cNvSpPr/>
          <p:nvPr/>
        </p:nvSpPr>
        <p:spPr>
          <a:xfrm flipH="1">
            <a:off x="1625698" y="5542417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7" name="手繪多邊形 46"/>
          <p:cNvSpPr/>
          <p:nvPr/>
        </p:nvSpPr>
        <p:spPr>
          <a:xfrm>
            <a:off x="7972465" y="2185088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0" name="手繪多邊形 49"/>
          <p:cNvSpPr/>
          <p:nvPr/>
        </p:nvSpPr>
        <p:spPr>
          <a:xfrm>
            <a:off x="7972465" y="3856595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grpSp>
        <p:nvGrpSpPr>
          <p:cNvPr id="27" name="群組 26"/>
          <p:cNvGrpSpPr/>
          <p:nvPr/>
        </p:nvGrpSpPr>
        <p:grpSpPr>
          <a:xfrm flipH="1">
            <a:off x="6426472" y="5528103"/>
            <a:ext cx="3672000" cy="432000"/>
            <a:chOff x="2139619" y="5630815"/>
            <a:chExt cx="2662490" cy="634401"/>
          </a:xfrm>
        </p:grpSpPr>
        <p:sp>
          <p:nvSpPr>
            <p:cNvPr id="28" name="手繪多邊形 27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39619" y="5672609"/>
              <a:ext cx="2640486" cy="542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以上就是</a:t>
              </a:r>
              <a:r>
                <a:rPr lang="en-US" altLang="zh-TW" b="1" i="1" dirty="0">
                  <a:latin typeface="+mn-ea"/>
                </a:rPr>
                <a:t>……</a:t>
              </a:r>
              <a:r>
                <a:rPr lang="zh-TW" altLang="en-US" b="1" i="1" dirty="0">
                  <a:latin typeface="+mn-ea"/>
                </a:rPr>
                <a:t>的</a:t>
              </a:r>
              <a:r>
                <a:rPr lang="en-US" altLang="zh-TW" b="1" i="1" dirty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步驟／過程</a:t>
              </a:r>
              <a:endParaRPr lang="zh-TW" altLang="en-US" b="1" i="1" dirty="0">
                <a:latin typeface="+mn-ea"/>
              </a:endParaRPr>
            </a:p>
          </p:txBody>
        </p:sp>
      </p:grpSp>
      <p:sp>
        <p:nvSpPr>
          <p:cNvPr id="3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97094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33" grpId="0" animBg="1"/>
      <p:bldP spid="35" grpId="0" animBg="1"/>
      <p:bldP spid="37" grpId="0" animBg="1"/>
      <p:bldP spid="39" grpId="0" animBg="1"/>
      <p:bldP spid="43" grpId="0" animBg="1"/>
      <p:bldP spid="46" grpId="0" animBg="1"/>
      <p:bldP spid="47" grpId="0" animBg="1"/>
      <p:bldP spid="50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紫蘿蘭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10838</TotalTime>
  <Words>287</Words>
  <Application>Microsoft Office PowerPoint</Application>
  <PresentationFormat>寬螢幕</PresentationFormat>
  <Paragraphs>59</Paragraphs>
  <Slides>2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9" baseType="lpstr">
      <vt:lpstr>Helvetica Neue</vt:lpstr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429</cp:revision>
  <dcterms:created xsi:type="dcterms:W3CDTF">2022-06-23T09:13:07Z</dcterms:created>
  <dcterms:modified xsi:type="dcterms:W3CDTF">2023-09-14T03:06:28Z</dcterms:modified>
</cp:coreProperties>
</file>